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22"/>
  </p:notesMasterIdLst>
  <p:handoutMasterIdLst>
    <p:handoutMasterId r:id="rId23"/>
  </p:handoutMasterIdLst>
  <p:sldIdLst>
    <p:sldId id="256" r:id="rId5"/>
    <p:sldId id="275" r:id="rId6"/>
    <p:sldId id="276" r:id="rId7"/>
    <p:sldId id="278" r:id="rId8"/>
    <p:sldId id="288" r:id="rId9"/>
    <p:sldId id="279" r:id="rId10"/>
    <p:sldId id="280" r:id="rId11"/>
    <p:sldId id="289" r:id="rId12"/>
    <p:sldId id="290" r:id="rId13"/>
    <p:sldId id="281" r:id="rId14"/>
    <p:sldId id="282" r:id="rId15"/>
    <p:sldId id="283" r:id="rId16"/>
    <p:sldId id="284" r:id="rId17"/>
    <p:sldId id="285" r:id="rId18"/>
    <p:sldId id="277" r:id="rId19"/>
    <p:sldId id="287" r:id="rId20"/>
    <p:sldId id="28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A88971-D475-4F20-A35A-DAADF60A91C5}" v="6" dt="2023-05-15T13:57:10.138"/>
    <p1510:client id="{440FC401-4509-491D-95B7-332654ACE215}" v="1" dt="2023-05-15T14:45:44.4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41" y="5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5/17/2023</a:t>
            </a:fld>
            <a:endParaRPr lang="en-US"/>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a:p>
        </p:txBody>
      </p:sp>
    </p:spTree>
    <p:extLst>
      <p:ext uri="{BB962C8B-B14F-4D97-AF65-F5344CB8AC3E}">
        <p14:creationId xmlns:p14="http://schemas.microsoft.com/office/powerpoint/2010/main" val="3749808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5/17/2023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smtClean="0"/>
              <a:t>5/17/2023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smtClean="0"/>
              <a:t>5/17/2023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5/17/2023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5/17/2023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197726" cy="2421464"/>
          </a:xfrm>
        </p:spPr>
        <p:txBody>
          <a:bodyPr>
            <a:normAutofit/>
          </a:bodyPr>
          <a:lstStyle/>
          <a:p>
            <a:r>
              <a:rPr lang="en-US" b="1"/>
              <a:t>Know </a:t>
            </a:r>
            <a:r>
              <a:rPr lang="en-US" b="1" err="1"/>
              <a:t>iitr</a:t>
            </a:r>
            <a:endParaRPr lang="en-US" b="1"/>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990038"/>
            <a:ext cx="7197726" cy="1405467"/>
          </a:xfrm>
        </p:spPr>
        <p:txBody>
          <a:bodyPr>
            <a:normAutofit/>
          </a:bodyPr>
          <a:lstStyle/>
          <a:p>
            <a:r>
              <a:rPr lang="en-US">
                <a:solidFill>
                  <a:schemeClr val="accent1">
                    <a:lumMod val="40000"/>
                    <a:lumOff val="60000"/>
                  </a:schemeClr>
                </a:solidFill>
              </a:rPr>
              <a:t>Aries project submission</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486C-0681-1FA0-3534-E1C8A722F8A0}"/>
              </a:ext>
            </a:extLst>
          </p:cNvPr>
          <p:cNvSpPr>
            <a:spLocks noGrp="1"/>
          </p:cNvSpPr>
          <p:nvPr>
            <p:ph type="title"/>
          </p:nvPr>
        </p:nvSpPr>
        <p:spPr>
          <a:xfrm>
            <a:off x="1327255" y="1030288"/>
            <a:ext cx="4099947" cy="1035579"/>
          </a:xfrm>
        </p:spPr>
        <p:txBody>
          <a:bodyPr>
            <a:normAutofit/>
          </a:bodyPr>
          <a:lstStyle/>
          <a:p>
            <a:r>
              <a:rPr lang="en-IN"/>
              <a:t>ready PLAYER ME</a:t>
            </a:r>
          </a:p>
        </p:txBody>
      </p:sp>
      <p:sp>
        <p:nvSpPr>
          <p:cNvPr id="13" name="Content Placeholder 12">
            <a:extLst>
              <a:ext uri="{FF2B5EF4-FFF2-40B4-BE49-F238E27FC236}">
                <a16:creationId xmlns:a16="http://schemas.microsoft.com/office/drawing/2014/main" id="{71CB59E9-C43B-A5BE-35F7-DBFCE7B672FD}"/>
              </a:ext>
            </a:extLst>
          </p:cNvPr>
          <p:cNvSpPr>
            <a:spLocks noGrp="1"/>
          </p:cNvSpPr>
          <p:nvPr>
            <p:ph idx="1"/>
          </p:nvPr>
        </p:nvSpPr>
        <p:spPr>
          <a:xfrm>
            <a:off x="1327255" y="2142067"/>
            <a:ext cx="4099947" cy="3649133"/>
          </a:xfrm>
        </p:spPr>
        <p:txBody>
          <a:bodyPr>
            <a:normAutofit/>
          </a:bodyPr>
          <a:lstStyle/>
          <a:p>
            <a:endParaRPr lang="en-US"/>
          </a:p>
        </p:txBody>
      </p:sp>
      <p:pic>
        <p:nvPicPr>
          <p:cNvPr id="7" name="Picture 6" descr="A screenshot of a video game&#10;&#10;Description automatically generated">
            <a:extLst>
              <a:ext uri="{FF2B5EF4-FFF2-40B4-BE49-F238E27FC236}">
                <a16:creationId xmlns:a16="http://schemas.microsoft.com/office/drawing/2014/main" id="{4A67E77D-A41B-6727-9647-78DA017E46AA}"/>
              </a:ext>
            </a:extLst>
          </p:cNvPr>
          <p:cNvPicPr>
            <a:picLocks noChangeAspect="1"/>
          </p:cNvPicPr>
          <p:nvPr/>
        </p:nvPicPr>
        <p:blipFill>
          <a:blip r:embed="rId3"/>
          <a:stretch>
            <a:fillRect/>
          </a:stretch>
        </p:blipFill>
        <p:spPr>
          <a:xfrm>
            <a:off x="7055793" y="1819387"/>
            <a:ext cx="4756661" cy="397181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Content Placeholder 4" descr="A screenshot of a video game&#10;&#10;Description automatically generated">
            <a:extLst>
              <a:ext uri="{FF2B5EF4-FFF2-40B4-BE49-F238E27FC236}">
                <a16:creationId xmlns:a16="http://schemas.microsoft.com/office/drawing/2014/main" id="{E659CF1C-9638-F157-F4C1-D976D146D67A}"/>
              </a:ext>
            </a:extLst>
          </p:cNvPr>
          <p:cNvPicPr>
            <a:picLocks noChangeAspect="1"/>
          </p:cNvPicPr>
          <p:nvPr/>
        </p:nvPicPr>
        <p:blipFill>
          <a:blip r:embed="rId4"/>
          <a:stretch>
            <a:fillRect/>
          </a:stretch>
        </p:blipFill>
        <p:spPr>
          <a:xfrm>
            <a:off x="138454" y="1895417"/>
            <a:ext cx="6484591" cy="397181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00388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C55C-032F-7E5D-8F28-2269F20697B2}"/>
              </a:ext>
            </a:extLst>
          </p:cNvPr>
          <p:cNvSpPr>
            <a:spLocks noGrp="1"/>
          </p:cNvSpPr>
          <p:nvPr>
            <p:ph type="title"/>
          </p:nvPr>
        </p:nvSpPr>
        <p:spPr>
          <a:xfrm>
            <a:off x="1327255" y="1030288"/>
            <a:ext cx="4099947" cy="1035579"/>
          </a:xfrm>
        </p:spPr>
        <p:txBody>
          <a:bodyPr>
            <a:normAutofit/>
          </a:bodyPr>
          <a:lstStyle/>
          <a:p>
            <a:endParaRPr lang="en-IN"/>
          </a:p>
        </p:txBody>
      </p:sp>
      <p:sp>
        <p:nvSpPr>
          <p:cNvPr id="10" name="Content Placeholder 9">
            <a:extLst>
              <a:ext uri="{FF2B5EF4-FFF2-40B4-BE49-F238E27FC236}">
                <a16:creationId xmlns:a16="http://schemas.microsoft.com/office/drawing/2014/main" id="{6812646D-0DF5-EE39-92D3-10A5C1E12D9F}"/>
              </a:ext>
            </a:extLst>
          </p:cNvPr>
          <p:cNvSpPr>
            <a:spLocks noGrp="1"/>
          </p:cNvSpPr>
          <p:nvPr>
            <p:ph idx="1"/>
          </p:nvPr>
        </p:nvSpPr>
        <p:spPr>
          <a:xfrm>
            <a:off x="1327255" y="2142067"/>
            <a:ext cx="4099947" cy="3649133"/>
          </a:xfrm>
        </p:spPr>
        <p:txBody>
          <a:bodyPr>
            <a:normAutofit/>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875D6C21-7FE7-E2C1-0908-A04477779D70}"/>
              </a:ext>
            </a:extLst>
          </p:cNvPr>
          <p:cNvPicPr>
            <a:picLocks noChangeAspect="1"/>
          </p:cNvPicPr>
          <p:nvPr/>
        </p:nvPicPr>
        <p:blipFill>
          <a:blip r:embed="rId3"/>
          <a:stretch>
            <a:fillRect/>
          </a:stretch>
        </p:blipFill>
        <p:spPr>
          <a:xfrm>
            <a:off x="7364063" y="259718"/>
            <a:ext cx="4250761" cy="653963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4" name="Content Placeholder 3" descr="A screenshot of a video game&#10;&#10;Description automatically generated">
            <a:extLst>
              <a:ext uri="{FF2B5EF4-FFF2-40B4-BE49-F238E27FC236}">
                <a16:creationId xmlns:a16="http://schemas.microsoft.com/office/drawing/2014/main" id="{3FC47A48-A724-6418-0287-4A22BCAE389C}"/>
              </a:ext>
            </a:extLst>
          </p:cNvPr>
          <p:cNvPicPr>
            <a:picLocks noChangeAspect="1"/>
          </p:cNvPicPr>
          <p:nvPr/>
        </p:nvPicPr>
        <p:blipFill>
          <a:blip r:embed="rId4"/>
          <a:stretch>
            <a:fillRect/>
          </a:stretch>
        </p:blipFill>
        <p:spPr>
          <a:xfrm>
            <a:off x="859940" y="259718"/>
            <a:ext cx="5034575" cy="513732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05135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9AC48-2EB5-926F-506B-322C1E4E10DD}"/>
              </a:ext>
            </a:extLst>
          </p:cNvPr>
          <p:cNvSpPr>
            <a:spLocks noGrp="1"/>
          </p:cNvSpPr>
          <p:nvPr>
            <p:ph type="title"/>
          </p:nvPr>
        </p:nvSpPr>
        <p:spPr/>
        <p:txBody>
          <a:bodyPr/>
          <a:lstStyle/>
          <a:p>
            <a:r>
              <a:rPr lang="en-IN"/>
              <a:t>GOOGLE TEXT TO SPEECH</a:t>
            </a:r>
          </a:p>
        </p:txBody>
      </p:sp>
      <p:pic>
        <p:nvPicPr>
          <p:cNvPr id="7" name="Picture 6" descr="A picture containing text, font, screenshot&#10;&#10;Description automatically generated">
            <a:extLst>
              <a:ext uri="{FF2B5EF4-FFF2-40B4-BE49-F238E27FC236}">
                <a16:creationId xmlns:a16="http://schemas.microsoft.com/office/drawing/2014/main" id="{316C8052-AB54-9D73-F601-6BD82248444D}"/>
              </a:ext>
            </a:extLst>
          </p:cNvPr>
          <p:cNvPicPr>
            <a:picLocks noChangeAspect="1"/>
          </p:cNvPicPr>
          <p:nvPr/>
        </p:nvPicPr>
        <p:blipFill>
          <a:blip r:embed="rId2"/>
          <a:stretch>
            <a:fillRect/>
          </a:stretch>
        </p:blipFill>
        <p:spPr>
          <a:xfrm>
            <a:off x="277239" y="3073700"/>
            <a:ext cx="7559695" cy="1127858"/>
          </a:xfrm>
          <a:prstGeom prst="rect">
            <a:avLst/>
          </a:prstGeom>
        </p:spPr>
      </p:pic>
      <p:pic>
        <p:nvPicPr>
          <p:cNvPr id="11" name="Content Placeholder 10" descr="A screenshot of a computer&#10;&#10;Description automatically generated with medium confidence">
            <a:extLst>
              <a:ext uri="{FF2B5EF4-FFF2-40B4-BE49-F238E27FC236}">
                <a16:creationId xmlns:a16="http://schemas.microsoft.com/office/drawing/2014/main" id="{8D6EAC13-A99C-420B-FA5A-9CB7E665A66C}"/>
              </a:ext>
            </a:extLst>
          </p:cNvPr>
          <p:cNvPicPr>
            <a:picLocks noGrp="1" noChangeAspect="1"/>
          </p:cNvPicPr>
          <p:nvPr>
            <p:ph idx="1"/>
          </p:nvPr>
        </p:nvPicPr>
        <p:blipFill>
          <a:blip r:embed="rId3"/>
          <a:stretch>
            <a:fillRect/>
          </a:stretch>
        </p:blipFill>
        <p:spPr>
          <a:xfrm>
            <a:off x="277239" y="4497101"/>
            <a:ext cx="3977985" cy="1623201"/>
          </a:xfrm>
        </p:spPr>
      </p:pic>
      <p:pic>
        <p:nvPicPr>
          <p:cNvPr id="13" name="Picture 12" descr="A picture containing text, screenshot, font&#10;&#10;Description automatically generated">
            <a:extLst>
              <a:ext uri="{FF2B5EF4-FFF2-40B4-BE49-F238E27FC236}">
                <a16:creationId xmlns:a16="http://schemas.microsoft.com/office/drawing/2014/main" id="{925C4282-AD2C-3B68-A425-11C7A590B57E}"/>
              </a:ext>
            </a:extLst>
          </p:cNvPr>
          <p:cNvPicPr>
            <a:picLocks noChangeAspect="1"/>
          </p:cNvPicPr>
          <p:nvPr/>
        </p:nvPicPr>
        <p:blipFill>
          <a:blip r:embed="rId4"/>
          <a:stretch>
            <a:fillRect/>
          </a:stretch>
        </p:blipFill>
        <p:spPr>
          <a:xfrm>
            <a:off x="277239" y="1828732"/>
            <a:ext cx="4359018" cy="1028789"/>
          </a:xfrm>
          <a:prstGeom prst="rect">
            <a:avLst/>
          </a:prstGeom>
        </p:spPr>
      </p:pic>
    </p:spTree>
    <p:extLst>
      <p:ext uri="{BB962C8B-B14F-4D97-AF65-F5344CB8AC3E}">
        <p14:creationId xmlns:p14="http://schemas.microsoft.com/office/powerpoint/2010/main" val="3907518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B6760-5536-4B55-9372-207B104D2644}"/>
              </a:ext>
            </a:extLst>
          </p:cNvPr>
          <p:cNvSpPr>
            <a:spLocks noGrp="1"/>
          </p:cNvSpPr>
          <p:nvPr>
            <p:ph type="title"/>
          </p:nvPr>
        </p:nvSpPr>
        <p:spPr/>
        <p:txBody>
          <a:bodyPr/>
          <a:lstStyle/>
          <a:p>
            <a:r>
              <a:rPr lang="en-IN" err="1"/>
              <a:t>lipsync</a:t>
            </a:r>
            <a:endParaRPr lang="en-IN"/>
          </a:p>
        </p:txBody>
      </p:sp>
      <p:pic>
        <p:nvPicPr>
          <p:cNvPr id="5" name="Content Placeholder 4" descr="A screenshot of a computer&#10;&#10;Description automatically generated with medium confidence">
            <a:extLst>
              <a:ext uri="{FF2B5EF4-FFF2-40B4-BE49-F238E27FC236}">
                <a16:creationId xmlns:a16="http://schemas.microsoft.com/office/drawing/2014/main" id="{62C54CAD-D1CA-90F2-82AD-EA765BD66852}"/>
              </a:ext>
            </a:extLst>
          </p:cNvPr>
          <p:cNvPicPr>
            <a:picLocks noGrp="1" noChangeAspect="1"/>
          </p:cNvPicPr>
          <p:nvPr>
            <p:ph idx="1"/>
          </p:nvPr>
        </p:nvPicPr>
        <p:blipFill>
          <a:blip r:embed="rId2"/>
          <a:stretch>
            <a:fillRect/>
          </a:stretch>
        </p:blipFill>
        <p:spPr>
          <a:xfrm>
            <a:off x="4732372" y="1760576"/>
            <a:ext cx="2072820" cy="1851820"/>
          </a:xfrm>
        </p:spPr>
      </p:pic>
      <p:pic>
        <p:nvPicPr>
          <p:cNvPr id="7" name="Picture 6" descr="A screenshot of a computer&#10;&#10;Description automatically generated with medium confidence">
            <a:extLst>
              <a:ext uri="{FF2B5EF4-FFF2-40B4-BE49-F238E27FC236}">
                <a16:creationId xmlns:a16="http://schemas.microsoft.com/office/drawing/2014/main" id="{28797624-C1F0-3332-E164-6504A3DCE845}"/>
              </a:ext>
            </a:extLst>
          </p:cNvPr>
          <p:cNvPicPr>
            <a:picLocks noChangeAspect="1"/>
          </p:cNvPicPr>
          <p:nvPr/>
        </p:nvPicPr>
        <p:blipFill>
          <a:blip r:embed="rId3"/>
          <a:stretch>
            <a:fillRect/>
          </a:stretch>
        </p:blipFill>
        <p:spPr>
          <a:xfrm>
            <a:off x="347021" y="1760576"/>
            <a:ext cx="4046571" cy="4854361"/>
          </a:xfrm>
          <a:prstGeom prst="rect">
            <a:avLst/>
          </a:prstGeom>
        </p:spPr>
      </p:pic>
    </p:spTree>
    <p:extLst>
      <p:ext uri="{BB962C8B-B14F-4D97-AF65-F5344CB8AC3E}">
        <p14:creationId xmlns:p14="http://schemas.microsoft.com/office/powerpoint/2010/main" val="370641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9E06-E737-535C-6A7B-8BF7AE17B5EC}"/>
              </a:ext>
            </a:extLst>
          </p:cNvPr>
          <p:cNvSpPr>
            <a:spLocks noGrp="1"/>
          </p:cNvSpPr>
          <p:nvPr>
            <p:ph type="title"/>
          </p:nvPr>
        </p:nvSpPr>
        <p:spPr/>
        <p:txBody>
          <a:bodyPr/>
          <a:lstStyle/>
          <a:p>
            <a:r>
              <a:rPr lang="en-IN" err="1"/>
              <a:t>CHallenges</a:t>
            </a:r>
            <a:endParaRPr lang="en-IN"/>
          </a:p>
        </p:txBody>
      </p:sp>
      <p:sp>
        <p:nvSpPr>
          <p:cNvPr id="3" name="Content Placeholder 2">
            <a:extLst>
              <a:ext uri="{FF2B5EF4-FFF2-40B4-BE49-F238E27FC236}">
                <a16:creationId xmlns:a16="http://schemas.microsoft.com/office/drawing/2014/main" id="{9C5DBCE2-6AFA-EF75-DE77-9C9D98F56B31}"/>
              </a:ext>
            </a:extLst>
          </p:cNvPr>
          <p:cNvSpPr>
            <a:spLocks noGrp="1"/>
          </p:cNvSpPr>
          <p:nvPr>
            <p:ph idx="1"/>
          </p:nvPr>
        </p:nvSpPr>
        <p:spPr/>
        <p:txBody>
          <a:bodyPr/>
          <a:lstStyle/>
          <a:p>
            <a:r>
              <a:rPr lang="en-IN"/>
              <a:t>One of the major challenges we faced was the </a:t>
            </a:r>
            <a:r>
              <a:rPr lang="en-IN" err="1"/>
              <a:t>Lipsync</a:t>
            </a:r>
            <a:r>
              <a:rPr lang="en-IN"/>
              <a:t> of the player as initially when we import the player using the Ready Player Me Loader, the number of blend shapes The player has and the blend shapes needed by the </a:t>
            </a:r>
            <a:r>
              <a:rPr lang="en-IN" err="1"/>
              <a:t>ovr</a:t>
            </a:r>
            <a:r>
              <a:rPr lang="en-IN"/>
              <a:t> </a:t>
            </a:r>
            <a:r>
              <a:rPr lang="en-IN" err="1"/>
              <a:t>lipsync</a:t>
            </a:r>
            <a:r>
              <a:rPr lang="en-IN"/>
              <a:t> are different so it was not working, then after researching more and looking at the example scene provided we added some more blend shapes to it and then it finally worked.</a:t>
            </a:r>
          </a:p>
        </p:txBody>
      </p:sp>
    </p:spTree>
    <p:extLst>
      <p:ext uri="{BB962C8B-B14F-4D97-AF65-F5344CB8AC3E}">
        <p14:creationId xmlns:p14="http://schemas.microsoft.com/office/powerpoint/2010/main" val="192452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DF88-FC54-589B-B2EE-704BF307A721}"/>
              </a:ext>
            </a:extLst>
          </p:cNvPr>
          <p:cNvSpPr>
            <a:spLocks noGrp="1"/>
          </p:cNvSpPr>
          <p:nvPr>
            <p:ph type="title"/>
          </p:nvPr>
        </p:nvSpPr>
        <p:spPr>
          <a:xfrm>
            <a:off x="825909" y="736493"/>
            <a:ext cx="3979205" cy="1453363"/>
          </a:xfrm>
        </p:spPr>
        <p:txBody>
          <a:bodyPr>
            <a:normAutofit/>
          </a:bodyPr>
          <a:lstStyle/>
          <a:p>
            <a:r>
              <a:rPr lang="en-IN"/>
              <a:t>Working video</a:t>
            </a:r>
          </a:p>
        </p:txBody>
      </p:sp>
      <p:pic>
        <p:nvPicPr>
          <p:cNvPr id="3" name="Aries - KnowIITR">
            <a:hlinkClick r:id="" action="ppaction://media"/>
            <a:extLst>
              <a:ext uri="{FF2B5EF4-FFF2-40B4-BE49-F238E27FC236}">
                <a16:creationId xmlns:a16="http://schemas.microsoft.com/office/drawing/2014/main" id="{5A2CDF27-B203-4F1D-420D-FEFCCD87D5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548686" y="96392"/>
            <a:ext cx="3479678" cy="6674965"/>
          </a:xfrm>
        </p:spPr>
      </p:pic>
    </p:spTree>
    <p:extLst>
      <p:ext uri="{BB962C8B-B14F-4D97-AF65-F5344CB8AC3E}">
        <p14:creationId xmlns:p14="http://schemas.microsoft.com/office/powerpoint/2010/main" val="305421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3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41C9-BF12-D481-9A37-37C2F848B1CD}"/>
              </a:ext>
            </a:extLst>
          </p:cNvPr>
          <p:cNvSpPr>
            <a:spLocks noGrp="1"/>
          </p:cNvSpPr>
          <p:nvPr>
            <p:ph type="title"/>
          </p:nvPr>
        </p:nvSpPr>
        <p:spPr/>
        <p:txBody>
          <a:bodyPr/>
          <a:lstStyle/>
          <a:p>
            <a:r>
              <a:rPr lang="en-IN"/>
              <a:t>Future plans</a:t>
            </a:r>
          </a:p>
        </p:txBody>
      </p:sp>
      <p:sp>
        <p:nvSpPr>
          <p:cNvPr id="3" name="Content Placeholder 2">
            <a:extLst>
              <a:ext uri="{FF2B5EF4-FFF2-40B4-BE49-F238E27FC236}">
                <a16:creationId xmlns:a16="http://schemas.microsoft.com/office/drawing/2014/main" id="{B540D7FE-DFFC-0A1E-1A4E-913BAAA48C1F}"/>
              </a:ext>
            </a:extLst>
          </p:cNvPr>
          <p:cNvSpPr>
            <a:spLocks noGrp="1"/>
          </p:cNvSpPr>
          <p:nvPr>
            <p:ph idx="1"/>
          </p:nvPr>
        </p:nvSpPr>
        <p:spPr/>
        <p:txBody>
          <a:bodyPr/>
          <a:lstStyle/>
          <a:p>
            <a:r>
              <a:rPr lang="en-IN"/>
              <a:t>As of now the app only provides the information about the James Thomason Building and the EED Building but in the coming future more and more buildings and characters can be added.</a:t>
            </a:r>
          </a:p>
          <a:p>
            <a:r>
              <a:rPr lang="en-IN"/>
              <a:t>As right now we are using a random image for image detection but later the sign boards can be used and anyone can know about the buildings directly pointing his/her phone camera on the sign boards.</a:t>
            </a:r>
          </a:p>
          <a:p>
            <a:r>
              <a:rPr lang="en-IN"/>
              <a:t>Also this can be made a fun app for Childrens and can be used to teach them about the 7 wonders of the world or famous monuments using this method and the app can be published on Play Store.</a:t>
            </a:r>
          </a:p>
        </p:txBody>
      </p:sp>
    </p:spTree>
    <p:extLst>
      <p:ext uri="{BB962C8B-B14F-4D97-AF65-F5344CB8AC3E}">
        <p14:creationId xmlns:p14="http://schemas.microsoft.com/office/powerpoint/2010/main" val="162047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7D2F-249C-1EC8-998A-858F278308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D7C9E9-5E71-EB2C-EDE9-C85FFE8E5E49}"/>
              </a:ext>
            </a:extLst>
          </p:cNvPr>
          <p:cNvSpPr>
            <a:spLocks noGrp="1"/>
          </p:cNvSpPr>
          <p:nvPr>
            <p:ph idx="1"/>
          </p:nvPr>
        </p:nvSpPr>
        <p:spPr/>
        <p:txBody>
          <a:bodyPr>
            <a:normAutofit/>
          </a:bodyPr>
          <a:lstStyle/>
          <a:p>
            <a:pPr marL="0" indent="0">
              <a:buNone/>
            </a:pPr>
            <a:r>
              <a:rPr lang="en-IN" sz="9600"/>
              <a:t>      THANK YOU</a:t>
            </a:r>
          </a:p>
        </p:txBody>
      </p:sp>
    </p:spTree>
    <p:extLst>
      <p:ext uri="{BB962C8B-B14F-4D97-AF65-F5344CB8AC3E}">
        <p14:creationId xmlns:p14="http://schemas.microsoft.com/office/powerpoint/2010/main" val="4156531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4A98-EE51-FD90-8D21-1812FE428B9A}"/>
              </a:ext>
            </a:extLst>
          </p:cNvPr>
          <p:cNvSpPr>
            <a:spLocks noGrp="1"/>
          </p:cNvSpPr>
          <p:nvPr>
            <p:ph type="title"/>
          </p:nvPr>
        </p:nvSpPr>
        <p:spPr/>
        <p:txBody>
          <a:bodyPr/>
          <a:lstStyle/>
          <a:p>
            <a:r>
              <a:rPr lang="en-IN"/>
              <a:t>Table of contents</a:t>
            </a:r>
          </a:p>
        </p:txBody>
      </p:sp>
      <p:sp>
        <p:nvSpPr>
          <p:cNvPr id="3" name="Content Placeholder 2">
            <a:extLst>
              <a:ext uri="{FF2B5EF4-FFF2-40B4-BE49-F238E27FC236}">
                <a16:creationId xmlns:a16="http://schemas.microsoft.com/office/drawing/2014/main" id="{BD541881-BA9C-836E-5FEE-DD7AD213186A}"/>
              </a:ext>
            </a:extLst>
          </p:cNvPr>
          <p:cNvSpPr>
            <a:spLocks noGrp="1"/>
          </p:cNvSpPr>
          <p:nvPr>
            <p:ph idx="1"/>
          </p:nvPr>
        </p:nvSpPr>
        <p:spPr/>
        <p:txBody>
          <a:bodyPr/>
          <a:lstStyle/>
          <a:p>
            <a:pPr algn="l">
              <a:buFont typeface="Arial" panose="020B0604020202020204" pitchFamily="34" charset="0"/>
              <a:buChar char="•"/>
            </a:pPr>
            <a:r>
              <a:rPr lang="en-US" b="0" i="0">
                <a:solidFill>
                  <a:srgbClr val="D1D5DB"/>
                </a:solidFill>
                <a:effectLst/>
                <a:latin typeface="Söhne"/>
              </a:rPr>
              <a:t>Problem statement</a:t>
            </a:r>
          </a:p>
          <a:p>
            <a:pPr algn="l">
              <a:buFont typeface="Arial" panose="020B0604020202020204" pitchFamily="34" charset="0"/>
              <a:buChar char="•"/>
            </a:pPr>
            <a:r>
              <a:rPr lang="en-US" b="0" i="0">
                <a:solidFill>
                  <a:srgbClr val="D1D5DB"/>
                </a:solidFill>
                <a:effectLst/>
                <a:latin typeface="Söhne"/>
              </a:rPr>
              <a:t>Development</a:t>
            </a:r>
          </a:p>
          <a:p>
            <a:pPr algn="l">
              <a:buFont typeface="Arial" panose="020B0604020202020204" pitchFamily="34" charset="0"/>
              <a:buChar char="•"/>
            </a:pPr>
            <a:r>
              <a:rPr lang="en-US">
                <a:solidFill>
                  <a:srgbClr val="D1D5DB"/>
                </a:solidFill>
                <a:latin typeface="Söhne"/>
              </a:rPr>
              <a:t>Challenges</a:t>
            </a:r>
            <a:endParaRPr lang="en-US" b="0" i="0">
              <a:solidFill>
                <a:srgbClr val="D1D5DB"/>
              </a:solidFill>
              <a:effectLst/>
              <a:latin typeface="Söhne"/>
            </a:endParaRPr>
          </a:p>
          <a:p>
            <a:pPr algn="l">
              <a:buFont typeface="Arial" panose="020B0604020202020204" pitchFamily="34" charset="0"/>
              <a:buChar char="•"/>
            </a:pPr>
            <a:r>
              <a:rPr lang="en-US">
                <a:solidFill>
                  <a:srgbClr val="D1D5DB"/>
                </a:solidFill>
                <a:latin typeface="Söhne"/>
              </a:rPr>
              <a:t>F</a:t>
            </a:r>
            <a:r>
              <a:rPr lang="en-US" b="0" i="0">
                <a:solidFill>
                  <a:srgbClr val="D1D5DB"/>
                </a:solidFill>
                <a:effectLst/>
                <a:latin typeface="Söhne"/>
              </a:rPr>
              <a:t>uture Plans</a:t>
            </a:r>
          </a:p>
        </p:txBody>
      </p:sp>
    </p:spTree>
    <p:extLst>
      <p:ext uri="{BB962C8B-B14F-4D97-AF65-F5344CB8AC3E}">
        <p14:creationId xmlns:p14="http://schemas.microsoft.com/office/powerpoint/2010/main" val="1743018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CEEC-C19F-9671-49D1-1242DDD9C971}"/>
              </a:ext>
            </a:extLst>
          </p:cNvPr>
          <p:cNvSpPr>
            <a:spLocks noGrp="1"/>
          </p:cNvSpPr>
          <p:nvPr>
            <p:ph type="title"/>
          </p:nvPr>
        </p:nvSpPr>
        <p:spPr/>
        <p:txBody>
          <a:bodyPr/>
          <a:lstStyle/>
          <a:p>
            <a:r>
              <a:rPr lang="en-IN"/>
              <a:t>Problem statement</a:t>
            </a:r>
          </a:p>
        </p:txBody>
      </p:sp>
      <p:sp>
        <p:nvSpPr>
          <p:cNvPr id="3" name="Content Placeholder 2">
            <a:extLst>
              <a:ext uri="{FF2B5EF4-FFF2-40B4-BE49-F238E27FC236}">
                <a16:creationId xmlns:a16="http://schemas.microsoft.com/office/drawing/2014/main" id="{FEA0B0AF-DC2C-341C-1639-7EB893F6A26B}"/>
              </a:ext>
            </a:extLst>
          </p:cNvPr>
          <p:cNvSpPr>
            <a:spLocks noGrp="1"/>
          </p:cNvSpPr>
          <p:nvPr>
            <p:ph idx="1"/>
          </p:nvPr>
        </p:nvSpPr>
        <p:spPr/>
        <p:txBody>
          <a:bodyPr>
            <a:normAutofit/>
          </a:bodyPr>
          <a:lstStyle/>
          <a:p>
            <a:r>
              <a:rPr lang="en-US" sz="2000" b="0" i="0">
                <a:solidFill>
                  <a:srgbClr val="D1D5DB"/>
                </a:solidFill>
                <a:effectLst/>
                <a:latin typeface="Söhne"/>
              </a:rPr>
              <a:t>Visitors to IIT Roorkee often struggle to navigate the campus and understand the history and significance of the various buildings. This lack of information can lead to a less-than-optimal experience for visitors, who may miss out on important details or attractions. There is a need for a solution that provides visitors with an easy and engaging way to learn about the campus and its buildings, in order to enhance their experience and appreciation of IIT Roorkee. </a:t>
            </a:r>
          </a:p>
          <a:p>
            <a:r>
              <a:rPr lang="en-US" sz="2000" b="0" i="0">
                <a:solidFill>
                  <a:srgbClr val="D1D5DB"/>
                </a:solidFill>
                <a:effectLst/>
                <a:latin typeface="Söhne"/>
              </a:rPr>
              <a:t>"Know IITR" is an app designed to meet this need, by using augmented reality and 3D models to provide visitors with an immersive and informative experience.</a:t>
            </a:r>
            <a:endParaRPr lang="en-IN" sz="2000"/>
          </a:p>
        </p:txBody>
      </p:sp>
    </p:spTree>
    <p:extLst>
      <p:ext uri="{BB962C8B-B14F-4D97-AF65-F5344CB8AC3E}">
        <p14:creationId xmlns:p14="http://schemas.microsoft.com/office/powerpoint/2010/main" val="3956197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2FB1-4299-19FE-6EDD-D26D1EDCE789}"/>
              </a:ext>
            </a:extLst>
          </p:cNvPr>
          <p:cNvSpPr>
            <a:spLocks noGrp="1"/>
          </p:cNvSpPr>
          <p:nvPr>
            <p:ph type="title"/>
          </p:nvPr>
        </p:nvSpPr>
        <p:spPr/>
        <p:txBody>
          <a:bodyPr/>
          <a:lstStyle/>
          <a:p>
            <a:r>
              <a:rPr lang="en-IN"/>
              <a:t>Development</a:t>
            </a:r>
          </a:p>
        </p:txBody>
      </p:sp>
      <p:sp>
        <p:nvSpPr>
          <p:cNvPr id="3" name="Content Placeholder 2">
            <a:extLst>
              <a:ext uri="{FF2B5EF4-FFF2-40B4-BE49-F238E27FC236}">
                <a16:creationId xmlns:a16="http://schemas.microsoft.com/office/drawing/2014/main" id="{48662612-D222-2CF0-9DC2-C0D840FFD6CD}"/>
              </a:ext>
            </a:extLst>
          </p:cNvPr>
          <p:cNvSpPr>
            <a:spLocks noGrp="1"/>
          </p:cNvSpPr>
          <p:nvPr>
            <p:ph idx="1"/>
          </p:nvPr>
        </p:nvSpPr>
        <p:spPr/>
        <p:txBody>
          <a:bodyPr/>
          <a:lstStyle/>
          <a:p>
            <a:pPr marL="0" indent="0" algn="just">
              <a:buNone/>
            </a:pPr>
            <a:endParaRPr lang="en-IN"/>
          </a:p>
          <a:p>
            <a:r>
              <a:rPr lang="en-IN"/>
              <a:t>The App is Completely Made Using Unity, the 3d Model was made using Blender and the following SDKs were Used:-</a:t>
            </a:r>
          </a:p>
          <a:p>
            <a:endParaRPr lang="en-IN"/>
          </a:p>
          <a:p>
            <a:r>
              <a:rPr lang="en-IN" err="1"/>
              <a:t>i</a:t>
            </a:r>
            <a:r>
              <a:rPr lang="en-IN"/>
              <a:t>) AR Core :- For Image Tracking and AR Development</a:t>
            </a:r>
          </a:p>
          <a:p>
            <a:r>
              <a:rPr lang="en-IN"/>
              <a:t>ii) Ready Player Me :- For Importing an Custom 3d Model from Ready Player Me</a:t>
            </a:r>
          </a:p>
          <a:p>
            <a:r>
              <a:rPr lang="en-IN"/>
              <a:t>iii) Google Text To Speech :- For Converting Text to Audio on runtime</a:t>
            </a:r>
          </a:p>
          <a:p>
            <a:r>
              <a:rPr lang="en-IN"/>
              <a:t>iv) OVR </a:t>
            </a:r>
            <a:r>
              <a:rPr lang="en-IN" err="1"/>
              <a:t>Lipsync</a:t>
            </a:r>
            <a:r>
              <a:rPr lang="en-IN"/>
              <a:t> for Unity :- For Syncing the Lips of the 3d Character with the Audio</a:t>
            </a:r>
          </a:p>
          <a:p>
            <a:endParaRPr lang="en-IN"/>
          </a:p>
          <a:p>
            <a:endParaRPr lang="en-IN"/>
          </a:p>
        </p:txBody>
      </p:sp>
    </p:spTree>
    <p:extLst>
      <p:ext uri="{BB962C8B-B14F-4D97-AF65-F5344CB8AC3E}">
        <p14:creationId xmlns:p14="http://schemas.microsoft.com/office/powerpoint/2010/main" val="13668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C935-785F-3A43-5681-34C268CE3F47}"/>
              </a:ext>
            </a:extLst>
          </p:cNvPr>
          <p:cNvSpPr>
            <a:spLocks noGrp="1"/>
          </p:cNvSpPr>
          <p:nvPr>
            <p:ph type="title"/>
          </p:nvPr>
        </p:nvSpPr>
        <p:spPr>
          <a:xfrm>
            <a:off x="825909" y="808055"/>
            <a:ext cx="3979205" cy="1453363"/>
          </a:xfrm>
        </p:spPr>
        <p:txBody>
          <a:bodyPr>
            <a:normAutofit/>
          </a:bodyPr>
          <a:lstStyle/>
          <a:p>
            <a:endParaRPr lang="en-IN"/>
          </a:p>
        </p:txBody>
      </p:sp>
      <p:pic>
        <p:nvPicPr>
          <p:cNvPr id="10" name="Content Placeholder 9">
            <a:extLst>
              <a:ext uri="{FF2B5EF4-FFF2-40B4-BE49-F238E27FC236}">
                <a16:creationId xmlns:a16="http://schemas.microsoft.com/office/drawing/2014/main" id="{E8E5CAFD-18EB-1964-95D2-F23DF3C97C3E}"/>
              </a:ext>
            </a:extLst>
          </p:cNvPr>
          <p:cNvPicPr>
            <a:picLocks noGrp="1" noChangeAspect="1"/>
          </p:cNvPicPr>
          <p:nvPr>
            <p:ph idx="1"/>
          </p:nvPr>
        </p:nvPicPr>
        <p:blipFill>
          <a:blip r:embed="rId3"/>
          <a:stretch>
            <a:fillRect/>
          </a:stretch>
        </p:blipFill>
        <p:spPr>
          <a:xfrm>
            <a:off x="1709078" y="1140156"/>
            <a:ext cx="1813801" cy="3942743"/>
          </a:xfrm>
        </p:spPr>
      </p:pic>
      <p:pic>
        <p:nvPicPr>
          <p:cNvPr id="6" name="Picture 5">
            <a:extLst>
              <a:ext uri="{FF2B5EF4-FFF2-40B4-BE49-F238E27FC236}">
                <a16:creationId xmlns:a16="http://schemas.microsoft.com/office/drawing/2014/main" id="{4BD10B0A-E0D7-864B-1B35-583393909EBC}"/>
              </a:ext>
            </a:extLst>
          </p:cNvPr>
          <p:cNvPicPr>
            <a:picLocks noChangeAspect="1"/>
          </p:cNvPicPr>
          <p:nvPr/>
        </p:nvPicPr>
        <p:blipFill>
          <a:blip r:embed="rId4"/>
          <a:stretch>
            <a:fillRect/>
          </a:stretch>
        </p:blipFill>
        <p:spPr>
          <a:xfrm>
            <a:off x="4210755" y="1626473"/>
            <a:ext cx="4535680" cy="2970110"/>
          </a:xfrm>
          <a:prstGeom prst="rect">
            <a:avLst/>
          </a:prstGeom>
        </p:spPr>
      </p:pic>
    </p:spTree>
    <p:extLst>
      <p:ext uri="{BB962C8B-B14F-4D97-AF65-F5344CB8AC3E}">
        <p14:creationId xmlns:p14="http://schemas.microsoft.com/office/powerpoint/2010/main" val="1855585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1B0E-D02A-801C-1FF7-A78779018608}"/>
              </a:ext>
            </a:extLst>
          </p:cNvPr>
          <p:cNvSpPr>
            <a:spLocks noGrp="1"/>
          </p:cNvSpPr>
          <p:nvPr>
            <p:ph type="title"/>
          </p:nvPr>
        </p:nvSpPr>
        <p:spPr>
          <a:xfrm>
            <a:off x="1327255" y="1030288"/>
            <a:ext cx="4099947" cy="1035579"/>
          </a:xfrm>
        </p:spPr>
        <p:txBody>
          <a:bodyPr>
            <a:normAutofit/>
          </a:bodyPr>
          <a:lstStyle/>
          <a:p>
            <a:r>
              <a:rPr lang="en-IN"/>
              <a:t>AR core</a:t>
            </a:r>
          </a:p>
        </p:txBody>
      </p:sp>
      <p:sp>
        <p:nvSpPr>
          <p:cNvPr id="15" name="Content Placeholder 14">
            <a:extLst>
              <a:ext uri="{FF2B5EF4-FFF2-40B4-BE49-F238E27FC236}">
                <a16:creationId xmlns:a16="http://schemas.microsoft.com/office/drawing/2014/main" id="{CE9534F6-3ADB-3BC3-5234-EF70BCE6423C}"/>
              </a:ext>
            </a:extLst>
          </p:cNvPr>
          <p:cNvSpPr>
            <a:spLocks noGrp="1"/>
          </p:cNvSpPr>
          <p:nvPr>
            <p:ph idx="1"/>
          </p:nvPr>
        </p:nvSpPr>
        <p:spPr>
          <a:xfrm>
            <a:off x="1327255" y="2142067"/>
            <a:ext cx="4099947" cy="3649133"/>
          </a:xfrm>
        </p:spPr>
        <p:txBody>
          <a:bodyPr>
            <a:normAutofit/>
          </a:bodyPr>
          <a:lstStyle/>
          <a:p>
            <a:endParaRPr lang="en-US"/>
          </a:p>
        </p:txBody>
      </p:sp>
      <p:pic>
        <p:nvPicPr>
          <p:cNvPr id="9" name="Content Placeholder 8" descr="A screenshot of a computer program&#10;&#10;Description automatically generated with medium confidence">
            <a:extLst>
              <a:ext uri="{FF2B5EF4-FFF2-40B4-BE49-F238E27FC236}">
                <a16:creationId xmlns:a16="http://schemas.microsoft.com/office/drawing/2014/main" id="{1D4E79E2-C9B2-8229-D2AE-A41C1A8DC4EA}"/>
              </a:ext>
            </a:extLst>
          </p:cNvPr>
          <p:cNvPicPr>
            <a:picLocks noChangeAspect="1"/>
          </p:cNvPicPr>
          <p:nvPr/>
        </p:nvPicPr>
        <p:blipFill>
          <a:blip r:embed="rId3"/>
          <a:stretch>
            <a:fillRect/>
          </a:stretch>
        </p:blipFill>
        <p:spPr>
          <a:xfrm>
            <a:off x="7218600" y="1383310"/>
            <a:ext cx="4099947" cy="460668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1" name="Picture 10" descr="A screenshot of a computer&#10;&#10;Description automatically generated with medium confidence">
            <a:extLst>
              <a:ext uri="{FF2B5EF4-FFF2-40B4-BE49-F238E27FC236}">
                <a16:creationId xmlns:a16="http://schemas.microsoft.com/office/drawing/2014/main" id="{7E66A34A-4BF3-4A1A-65DD-0FF6BF53EF36}"/>
              </a:ext>
            </a:extLst>
          </p:cNvPr>
          <p:cNvPicPr>
            <a:picLocks noChangeAspect="1"/>
          </p:cNvPicPr>
          <p:nvPr/>
        </p:nvPicPr>
        <p:blipFill>
          <a:blip r:embed="rId4"/>
          <a:stretch>
            <a:fillRect/>
          </a:stretch>
        </p:blipFill>
        <p:spPr>
          <a:xfrm>
            <a:off x="1327255" y="2178580"/>
            <a:ext cx="4204515" cy="344400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60422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2838-7850-376F-EF00-D117ED3478AE}"/>
              </a:ext>
            </a:extLst>
          </p:cNvPr>
          <p:cNvSpPr>
            <a:spLocks noGrp="1"/>
          </p:cNvSpPr>
          <p:nvPr>
            <p:ph type="title"/>
          </p:nvPr>
        </p:nvSpPr>
        <p:spPr>
          <a:xfrm>
            <a:off x="1327255" y="1030288"/>
            <a:ext cx="4099947" cy="1035579"/>
          </a:xfrm>
        </p:spPr>
        <p:txBody>
          <a:bodyPr>
            <a:normAutofit/>
          </a:bodyPr>
          <a:lstStyle/>
          <a:p>
            <a:endParaRPr lang="en-IN"/>
          </a:p>
        </p:txBody>
      </p:sp>
      <p:sp>
        <p:nvSpPr>
          <p:cNvPr id="18" name="Content Placeholder 10">
            <a:extLst>
              <a:ext uri="{FF2B5EF4-FFF2-40B4-BE49-F238E27FC236}">
                <a16:creationId xmlns:a16="http://schemas.microsoft.com/office/drawing/2014/main" id="{59FE5EC7-6D21-6EE0-12F0-43B133847B79}"/>
              </a:ext>
            </a:extLst>
          </p:cNvPr>
          <p:cNvSpPr>
            <a:spLocks noGrp="1"/>
          </p:cNvSpPr>
          <p:nvPr>
            <p:ph idx="1"/>
          </p:nvPr>
        </p:nvSpPr>
        <p:spPr>
          <a:xfrm>
            <a:off x="1327255" y="2142067"/>
            <a:ext cx="4099947" cy="3649133"/>
          </a:xfrm>
        </p:spPr>
        <p:txBody>
          <a:bodyPr>
            <a:normAutofit/>
          </a:bodyPr>
          <a:lstStyle/>
          <a:p>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AC07CDC4-1FEB-E576-C1E9-E3C82FDF93B6}"/>
              </a:ext>
            </a:extLst>
          </p:cNvPr>
          <p:cNvPicPr>
            <a:picLocks noChangeAspect="1"/>
          </p:cNvPicPr>
          <p:nvPr/>
        </p:nvPicPr>
        <p:blipFill>
          <a:blip r:embed="rId3"/>
          <a:stretch>
            <a:fillRect/>
          </a:stretch>
        </p:blipFill>
        <p:spPr>
          <a:xfrm>
            <a:off x="7539126" y="973779"/>
            <a:ext cx="4545030" cy="536286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7" name="Picture 6" descr="A picture containing text, screenshot, multimedia software, software&#10;&#10;Description automatically generated">
            <a:extLst>
              <a:ext uri="{FF2B5EF4-FFF2-40B4-BE49-F238E27FC236}">
                <a16:creationId xmlns:a16="http://schemas.microsoft.com/office/drawing/2014/main" id="{F0A88924-1695-C312-5F7D-B8CAAE5BA916}"/>
              </a:ext>
            </a:extLst>
          </p:cNvPr>
          <p:cNvPicPr>
            <a:picLocks noChangeAspect="1"/>
          </p:cNvPicPr>
          <p:nvPr/>
        </p:nvPicPr>
        <p:blipFill>
          <a:blip r:embed="rId4"/>
          <a:stretch>
            <a:fillRect/>
          </a:stretch>
        </p:blipFill>
        <p:spPr>
          <a:xfrm>
            <a:off x="0" y="973779"/>
            <a:ext cx="7383020" cy="4817421"/>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51597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2838-7850-376F-EF00-D117ED3478AE}"/>
              </a:ext>
            </a:extLst>
          </p:cNvPr>
          <p:cNvSpPr>
            <a:spLocks noGrp="1"/>
          </p:cNvSpPr>
          <p:nvPr>
            <p:ph type="title"/>
          </p:nvPr>
        </p:nvSpPr>
        <p:spPr>
          <a:xfrm>
            <a:off x="1327255" y="1030288"/>
            <a:ext cx="4099947" cy="1035579"/>
          </a:xfrm>
        </p:spPr>
        <p:txBody>
          <a:bodyPr>
            <a:normAutofit/>
          </a:bodyPr>
          <a:lstStyle/>
          <a:p>
            <a:endParaRPr lang="en-IN"/>
          </a:p>
        </p:txBody>
      </p:sp>
      <p:sp>
        <p:nvSpPr>
          <p:cNvPr id="9" name="Content Placeholder 8">
            <a:extLst>
              <a:ext uri="{FF2B5EF4-FFF2-40B4-BE49-F238E27FC236}">
                <a16:creationId xmlns:a16="http://schemas.microsoft.com/office/drawing/2014/main" id="{FB77937F-4CBC-35F4-26BD-9B273ED87121}"/>
              </a:ext>
            </a:extLst>
          </p:cNvPr>
          <p:cNvSpPr>
            <a:spLocks noGrp="1"/>
          </p:cNvSpPr>
          <p:nvPr>
            <p:ph idx="1"/>
          </p:nvPr>
        </p:nvSpPr>
        <p:spPr>
          <a:xfrm>
            <a:off x="1327255" y="2142067"/>
            <a:ext cx="4099947" cy="3649133"/>
          </a:xfrm>
        </p:spPr>
        <p:txBody>
          <a:bodyPr>
            <a:normAutofit/>
          </a:bodyPr>
          <a:lstStyle/>
          <a:p>
            <a:endParaRPr lang="en-US"/>
          </a:p>
        </p:txBody>
      </p:sp>
      <p:pic>
        <p:nvPicPr>
          <p:cNvPr id="4" name="Content Placeholder 3">
            <a:extLst>
              <a:ext uri="{FF2B5EF4-FFF2-40B4-BE49-F238E27FC236}">
                <a16:creationId xmlns:a16="http://schemas.microsoft.com/office/drawing/2014/main" id="{7917F6D4-1ED1-1229-6023-FB89866032DB}"/>
              </a:ext>
            </a:extLst>
          </p:cNvPr>
          <p:cNvPicPr>
            <a:picLocks noChangeAspect="1"/>
          </p:cNvPicPr>
          <p:nvPr/>
        </p:nvPicPr>
        <p:blipFill>
          <a:blip r:embed="rId3"/>
          <a:stretch>
            <a:fillRect/>
          </a:stretch>
        </p:blipFill>
        <p:spPr>
          <a:xfrm>
            <a:off x="0" y="781129"/>
            <a:ext cx="10218008" cy="4853552"/>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39133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D201-6C9E-F338-9949-AE0D4334D7CB}"/>
              </a:ext>
            </a:extLst>
          </p:cNvPr>
          <p:cNvSpPr>
            <a:spLocks noGrp="1"/>
          </p:cNvSpPr>
          <p:nvPr>
            <p:ph type="title"/>
          </p:nvPr>
        </p:nvSpPr>
        <p:spPr>
          <a:xfrm>
            <a:off x="1327255" y="1030288"/>
            <a:ext cx="4099947" cy="1035579"/>
          </a:xfrm>
        </p:spPr>
        <p:txBody>
          <a:bodyPr>
            <a:normAutofit/>
          </a:bodyPr>
          <a:lstStyle/>
          <a:p>
            <a:endParaRPr lang="en-IN"/>
          </a:p>
        </p:txBody>
      </p:sp>
      <p:sp>
        <p:nvSpPr>
          <p:cNvPr id="10" name="Content Placeholder 9">
            <a:extLst>
              <a:ext uri="{FF2B5EF4-FFF2-40B4-BE49-F238E27FC236}">
                <a16:creationId xmlns:a16="http://schemas.microsoft.com/office/drawing/2014/main" id="{44C45612-8B53-51C9-3EA8-145A8BA987ED}"/>
              </a:ext>
            </a:extLst>
          </p:cNvPr>
          <p:cNvSpPr>
            <a:spLocks noGrp="1"/>
          </p:cNvSpPr>
          <p:nvPr>
            <p:ph idx="1"/>
          </p:nvPr>
        </p:nvSpPr>
        <p:spPr>
          <a:xfrm>
            <a:off x="1327255" y="2142067"/>
            <a:ext cx="4099947" cy="3649133"/>
          </a:xfrm>
        </p:spPr>
        <p:txBody>
          <a:bodyPr>
            <a:normAutofit/>
          </a:bodyPr>
          <a:lstStyle/>
          <a:p>
            <a:endParaRPr lang="en-US"/>
          </a:p>
        </p:txBody>
      </p:sp>
      <p:pic>
        <p:nvPicPr>
          <p:cNvPr id="5" name="Content Placeholder 4">
            <a:extLst>
              <a:ext uri="{FF2B5EF4-FFF2-40B4-BE49-F238E27FC236}">
                <a16:creationId xmlns:a16="http://schemas.microsoft.com/office/drawing/2014/main" id="{E7A3135A-BDD1-8C3B-BDE4-A314DB829D2A}"/>
              </a:ext>
            </a:extLst>
          </p:cNvPr>
          <p:cNvPicPr>
            <a:picLocks noChangeAspect="1"/>
          </p:cNvPicPr>
          <p:nvPr/>
        </p:nvPicPr>
        <p:blipFill>
          <a:blip r:embed="rId3"/>
          <a:stretch>
            <a:fillRect/>
          </a:stretch>
        </p:blipFill>
        <p:spPr>
          <a:xfrm>
            <a:off x="220469" y="577207"/>
            <a:ext cx="9903834" cy="55461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783316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08B90B-70ED-4539-9C14-FB2728D9064F}">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9E8D3305-1D9D-4BC8-A40F-6F8AE50BD76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417</Words>
  <Application>Microsoft Office PowerPoint</Application>
  <PresentationFormat>Widescreen</PresentationFormat>
  <Paragraphs>31</Paragraphs>
  <Slides>17</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Söhne</vt:lpstr>
      <vt:lpstr>Celestial</vt:lpstr>
      <vt:lpstr>Know iitr</vt:lpstr>
      <vt:lpstr>Table of contents</vt:lpstr>
      <vt:lpstr>Problem statement</vt:lpstr>
      <vt:lpstr>Development</vt:lpstr>
      <vt:lpstr>PowerPoint Presentation</vt:lpstr>
      <vt:lpstr>AR core</vt:lpstr>
      <vt:lpstr>PowerPoint Presentation</vt:lpstr>
      <vt:lpstr>PowerPoint Presentation</vt:lpstr>
      <vt:lpstr>PowerPoint Presentation</vt:lpstr>
      <vt:lpstr>ready PLAYER ME</vt:lpstr>
      <vt:lpstr>PowerPoint Presentation</vt:lpstr>
      <vt:lpstr>GOOGLE TEXT TO SPEECH</vt:lpstr>
      <vt:lpstr>lipsync</vt:lpstr>
      <vt:lpstr>CHallenges</vt:lpstr>
      <vt:lpstr>Working video</vt:lpstr>
      <vt:lpstr>Future plans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iitr</dc:title>
  <dc:creator>Abhay Kumar Bhorayat</dc:creator>
  <cp:lastModifiedBy>Abhay Kumar Bhorayat</cp:lastModifiedBy>
  <cp:revision>1</cp:revision>
  <dcterms:created xsi:type="dcterms:W3CDTF">2023-05-12T15:46:04Z</dcterms:created>
  <dcterms:modified xsi:type="dcterms:W3CDTF">2023-05-17T15:34:30Z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